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7" r:id="rId3"/>
    <p:sldId id="276" r:id="rId4"/>
    <p:sldId id="293" r:id="rId5"/>
    <p:sldId id="294" r:id="rId6"/>
    <p:sldId id="258" r:id="rId7"/>
    <p:sldId id="278" r:id="rId8"/>
    <p:sldId id="272" r:id="rId9"/>
    <p:sldId id="271" r:id="rId10"/>
    <p:sldId id="274" r:id="rId11"/>
    <p:sldId id="273" r:id="rId12"/>
    <p:sldId id="279" r:id="rId13"/>
    <p:sldId id="262" r:id="rId14"/>
    <p:sldId id="298" r:id="rId15"/>
    <p:sldId id="297" r:id="rId16"/>
    <p:sldId id="270" r:id="rId17"/>
    <p:sldId id="261" r:id="rId18"/>
    <p:sldId id="269" r:id="rId19"/>
    <p:sldId id="260" r:id="rId20"/>
    <p:sldId id="259" r:id="rId21"/>
    <p:sldId id="257" r:id="rId22"/>
    <p:sldId id="268" r:id="rId23"/>
    <p:sldId id="267" r:id="rId24"/>
    <p:sldId id="290" r:id="rId25"/>
    <p:sldId id="266" r:id="rId26"/>
    <p:sldId id="292" r:id="rId27"/>
    <p:sldId id="265" r:id="rId28"/>
    <p:sldId id="291" r:id="rId29"/>
    <p:sldId id="289" r:id="rId30"/>
    <p:sldId id="264" r:id="rId31"/>
    <p:sldId id="296" r:id="rId32"/>
    <p:sldId id="295" r:id="rId33"/>
    <p:sldId id="287" r:id="rId34"/>
    <p:sldId id="288" r:id="rId35"/>
    <p:sldId id="299" r:id="rId36"/>
    <p:sldId id="286" r:id="rId37"/>
    <p:sldId id="263" r:id="rId38"/>
  </p:sldIdLst>
  <p:sldSz cx="9144000" cy="6858000" type="screen4x3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smNativeData">
      <pr:smAppRevision xmlns:pr="smNativeData" xmlns:p14="http://schemas.microsoft.com/office/powerpoint/2010/main" xmlns="" dt="1578818948" val="971" revOS="4"/>
      <pr:smFileRevision xmlns:pr="smNativeData" xmlns:p14="http://schemas.microsoft.com/office/powerpoint/2010/main" xmlns="" dt="1578818948" val="101"/>
      <pr:guideOptions xmlns:pr="smNativeData" xmlns:p14="http://schemas.microsoft.com/office/powerpoint/2010/main" xmlns="" dt="1578818948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 showGuides="1">
      <p:cViewPr>
        <p:scale>
          <a:sx n="119" d="100"/>
          <a:sy n="119" d="100"/>
        </p:scale>
        <p:origin x="-768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 showGuides="1">
      <p:cViewPr>
        <p:scale>
          <a:sx n="77" d="100"/>
          <a:sy n="77" d="100"/>
        </p:scale>
        <p:origin x="1656" y="211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AAAAACYAAAAIAAAAAYAAAAAAAAA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AAAAACYAAAAIAAAAAYAAAAAAAAA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81E7-A9D2-6177-9C8C-5F22CFC26A0A}" type="datetime1">
              <a:t>30.01.2020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BAE0-AED2-614C-9C8C-5819F4C26A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1pHz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DF7D-33D2-6129-9C8C-C57C91C26A90}" type="datetime1">
              <a:t>30.01.2020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B23B-75D2-6144-9C8C-8311FCC26AD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A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A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BB1E-50D2-614D-9C8C-A618F5C26AF3}" type="datetime1">
              <a:t>30.01.2020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EB8E-C0D2-611D-9C8C-3648A5C26A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FsAA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C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CC52-1CD2-613A-9C8C-EA6F82C26ABF}" type="datetime1">
              <a:t>30.01.2020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BD7C-32D2-614B-9C8C-C41EF3C26A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AAAAACYAAAAIAAAAgY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AAAAACYAAAAIAAAAgY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AE89-C7D2-6158-9C8C-310DE0C26A64}" type="datetime1">
              <a:t>30.01.2020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s9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FJUU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F025-6BD2-6106-9C8C-9D53BEC26AC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Bk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xc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A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lEt2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KU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921A-54D2-6164-9C8C-A231DCC26AF7}" type="datetime1">
              <a:t>30.01.2020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p4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dNV4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D1C7-89D2-6127-9C8C-7F729FC26A2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AAAAACYAAAAIAAAAgY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CAQ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Y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BCA9-E7D2-614A-9C8C-111FF2C26A44}" type="datetime1">
              <a:t>30.01.2020</a:t>
            </a:fld>
            <a:endParaRPr/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EDD7-99D2-611B-9C8C-6F4EA3C26A3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U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A5EB-A5D2-6153-9C8C-5306EBC26A06}" type="datetime1">
              <a:t>30.01.2020</a:t>
            </a:fld>
            <a:endParaRPr/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FD0D-43D2-610B-9C8C-B55EB3C26A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9D32-7CD2-616B-9C8C-8A3ED3C26ADF}" type="datetime1">
              <a:t>30.01.2020</a:t>
            </a:fld>
            <a:endParaRPr/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8A22-6CD2-617C-9C8C-9A29C4C26AC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AAAAACYAAAAIAAAAgY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A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Y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F050-1ED2-6106-9C8C-E853BEC26ABD}" type="datetime1">
              <a:t>30.01.2020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sk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D9FD-B3D2-612F-9C8C-457A97C26A1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NOr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AAAAACYAAAAIAAAAgY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vE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AAAAACYAAAAIAAAAAY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/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Y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xKv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8A39-77D2-617C-9C8C-8129C4C26AD4}" type="datetime1">
              <a:t>30.01.2020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nUs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Mi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B93E-70D2-614F-9C8C-861AF7C26A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3F34F418-56D2-6102-9C8C-A057BAC26AF5}" type="datetime1">
              <a:t>30.01.2020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F34F35F-11D2-6105-9C8C-E750BDC26AB2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SimSun" charset="0"/>
          <a:cs typeface="Times New Roman" pitchFamily="1" charset="0"/>
        </a:defRPr>
      </a:lvl1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4BAAAGg0AAAg0AAAmFgAAAAAAACYAAAAIAAAAAAAAAAAAAAA=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r>
              <a:t>Calliope Mini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CLTNER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DBAAAIgDAAD2JQAAJw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608580" y="574040"/>
            <a:ext cx="3562350" cy="10763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UwEAAKIHAAC9NwAAqi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1240790"/>
            <a:ext cx="8845550" cy="4069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hOmF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gQAAPEAAAA1NAAADS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53035"/>
            <a:ext cx="7769225" cy="65201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oz5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UwEAAFwMAADbNgAASig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2009140"/>
            <a:ext cx="8702040" cy="4540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sB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IAwAATAUAAOgtAAA8CQAAACAAACYAAAAIAAAA//////////8="/>
              </a:ext>
            </a:extLst>
          </p:cNvSpPr>
          <p:nvPr/>
        </p:nvSpPr>
        <p:spPr>
          <a:xfrm>
            <a:off x="574040" y="861060"/>
            <a:ext cx="688848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rPr sz="3600"/>
              <a:t>https://lab.open-roberta.org/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JID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jCAAAvQUAAJUsAACtCQAAACAAACYAAAAIAAAA//////////8="/>
              </a:ext>
            </a:extLst>
          </p:cNvSpPr>
          <p:nvPr/>
        </p:nvSpPr>
        <p:spPr>
          <a:xfrm>
            <a:off x="1363345" y="932815"/>
            <a:ext cx="588391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 u="sng"/>
            </a:pPr>
            <a:r>
              <a:t>https://makecode.calliope.cc/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0MAAA2OAAANi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080895"/>
            <a:ext cx="9013825" cy="38055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0WHc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AUAABAHAAACMQAAvB4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148080"/>
            <a:ext cx="7105650" cy="38481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OIAAAA9JQAA3z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143510"/>
            <a:ext cx="4905375" cy="78009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eGwAAQBwAAP8wAAAwIAAAACAAACYAAAAIAAAA//////////8="/>
              </a:ext>
            </a:extLst>
          </p:cNvSpPr>
          <p:nvPr/>
        </p:nvSpPr>
        <p:spPr>
          <a:xfrm>
            <a:off x="4448810" y="4592320"/>
            <a:ext cx="351599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t>https://makecode.calliope.cc/projects/rock-paper-scissors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knFV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oAAI8HAADoLQAAfB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680845" y="1228725"/>
            <a:ext cx="5781675" cy="30765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Pg0AAOwJAABqLAAA5h4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612900"/>
            <a:ext cx="5067300" cy="34099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OECAABAOAAAgi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67995"/>
            <a:ext cx="9020175" cy="4979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TDlCXnFrjPxRKNHCLgN4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KAkAAFUHAABCKwAA3yI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88440" y="1191895"/>
            <a:ext cx="5543550" cy="44767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MAskE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qBAAAvgUAADQzAAD3JQAAAAAAACYAAAAIAAAA//////////8="/>
              </a:ext>
            </a:extLst>
          </p:cNvSpPr>
          <p:nvPr/>
        </p:nvSpPr>
        <p:spPr>
          <a:xfrm>
            <a:off x="717550" y="933450"/>
            <a:ext cx="7606030" cy="5238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 u="none"/>
            </a:pPr>
            <a:r>
              <a:t>1. Calliope  kennenlernen</a:t>
            </a:r>
          </a:p>
          <a:p>
            <a:pPr>
              <a:defRPr sz="3600" u="none"/>
            </a:pPr>
            <a:endParaRPr/>
          </a:p>
          <a:p>
            <a:pPr>
              <a:defRPr sz="3600" u="none"/>
            </a:pPr>
            <a:endParaRPr/>
          </a:p>
          <a:p>
            <a:pPr>
              <a:defRPr sz="3600" u="none"/>
            </a:pPr>
            <a:r>
              <a:t>2. Zwei Editoren kennenlernen</a:t>
            </a:r>
          </a:p>
          <a:p>
            <a:pPr>
              <a:defRPr sz="3600" u="none"/>
            </a:pPr>
            <a:endParaRPr/>
          </a:p>
          <a:p>
            <a:pPr>
              <a:defRPr sz="3600" u="none"/>
            </a:pPr>
            <a:endParaRPr/>
          </a:p>
          <a:p>
            <a:pPr>
              <a:defRPr u="none"/>
            </a:pPr>
            <a:r>
              <a:rPr sz="3600"/>
              <a:t>3. Ausprobieren/Programmieren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FwIAACZNQAAsRw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358900"/>
            <a:ext cx="8210550" cy="3305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OcKAAAVNwAAXh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772285"/>
            <a:ext cx="8810625" cy="2676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QEAAJsFAABLNgAAUC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" y="911225"/>
            <a:ext cx="8515350" cy="4829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wwAAJUEAAB3LQAAwS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18665" y="744855"/>
            <a:ext cx="5372100" cy="50673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sSBc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iAMAAJQCAABWNQ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419100"/>
            <a:ext cx="8096250" cy="60388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wsAADkDAADaKwAAGy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37385" y="523875"/>
            <a:ext cx="5191125" cy="48577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gQcAAGMNAAD+LwAACx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19835" y="2176145"/>
            <a:ext cx="6581775" cy="20574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IEwAADAAAABAAAAAAAAAAAADwPwH8yhGP9sk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5AsAAAUFAAB3LQAAUC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32940" y="815975"/>
            <a:ext cx="5457825" cy="49244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8ZgL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YAAMYIAADoLQAA9B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426210"/>
            <a:ext cx="6429375" cy="23050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AEAADMFAACCNAAA5h4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845185"/>
            <a:ext cx="8248650" cy="41776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DovsXIvl/JPw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OIAAACmNAAALi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43510"/>
            <a:ext cx="8056245" cy="67132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8gcAAFQFAADlMgAAOS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866140"/>
            <a:ext cx="6981825" cy="4371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JgkAAKYCAAA0MwAADC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430530"/>
            <a:ext cx="6836410" cy="57543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UIbM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cAkAAGYHAAA7LwAAoy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34160" y="1202690"/>
            <a:ext cx="6143625" cy="4752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JgkAAKYCAAA0MwAADC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430530"/>
            <a:ext cx="6836410" cy="57543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RNgAAzy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705850" cy="53721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0/W8MDAAAABAAAAAAAAAAAAAAADWei7+EleQ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IAGAADGOAAAMi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056640"/>
            <a:ext cx="9085580" cy="48272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MAAHUDAAAWNA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561975"/>
            <a:ext cx="7858125" cy="5895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kAGU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cQwAAFkBAAAkLA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2475" y="219075"/>
            <a:ext cx="5153025" cy="6238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dMgAA9i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063230" cy="60471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sakg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z////8QBAAAgHAAAKA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31115" y="287020"/>
            <a:ext cx="4603115" cy="1526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hYAAMQBAAADQwAA4h8AAA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287020"/>
            <a:ext cx="7305675" cy="4895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v///9UOAADfIgAAfikAAA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-113030" y="2411095"/>
            <a:ext cx="5781675" cy="4333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Y0F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pgIAAO0KAABkNQAAqi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1776095"/>
            <a:ext cx="8248650" cy="35337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8YTph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I4FAABOMgAAFC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902970"/>
            <a:ext cx="7029450" cy="51244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QEAAAAAAADaNQAA1S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" y="0"/>
            <a:ext cx="8448675" cy="69627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Y0F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QIAAAAAAAC2NQAAay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372475" cy="70580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On-screen Show (4:3)</PresentationFormat>
  <Paragraphs>11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Presentation</vt:lpstr>
      <vt:lpstr>Calliope Mini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Calliope Mini</dc:title>
  <dc:creator>Oliveira, Ricardo Alexandre</dc:creator>
  <cp:lastModifiedBy>Oliveira, Ricardo Alexandre</cp:lastModifiedBy>
  <cp:revision>2</cp:revision>
  <dcterms:created xsi:type="dcterms:W3CDTF">2020-01-12T07:09:29Z</dcterms:created>
  <dcterms:modified xsi:type="dcterms:W3CDTF">2020-01-30T15:04:04Z</dcterms:modified>
</cp:coreProperties>
</file>